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9" r:id="rId4"/>
    <p:sldId id="270" r:id="rId5"/>
    <p:sldId id="275" r:id="rId6"/>
    <p:sldId id="274" r:id="rId7"/>
    <p:sldId id="273" r:id="rId8"/>
    <p:sldId id="272" r:id="rId9"/>
    <p:sldId id="271" r:id="rId10"/>
    <p:sldId id="277" r:id="rId11"/>
    <p:sldId id="276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AEEF"/>
    <a:srgbClr val="5E3D9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91" autoAdjust="0"/>
    <p:restoredTop sz="94643" autoAdjust="0"/>
  </p:normalViewPr>
  <p:slideViewPr>
    <p:cSldViewPr>
      <p:cViewPr>
        <p:scale>
          <a:sx n="80" d="100"/>
          <a:sy n="80" d="100"/>
        </p:scale>
        <p:origin x="-1680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7592-B37D-4A7B-92D2-7F0A7EB4C5C1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85CE7-35A6-458B-9242-C348FC5321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396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47F5-6EFA-4EC4-B6C6-B391083C0A4E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F9586-D0AE-4714-9600-B5596362A0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868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 cstate="print"/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3717032"/>
            <a:ext cx="9144000" cy="504056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Место проведения</a:t>
            </a:r>
            <a:endParaRPr lang="ru-RU" dirty="0"/>
          </a:p>
        </p:txBody>
      </p:sp>
      <p:pic>
        <p:nvPicPr>
          <p:cNvPr id="3077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2443908" cy="1440160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/>
          <p:nvPr userDrawn="1"/>
        </p:nvCxnSpPr>
        <p:spPr>
          <a:xfrm>
            <a:off x="2915816" y="2276872"/>
            <a:ext cx="0" cy="108012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 cstate="print"/>
          <a:srcRect r="32306" b="17040"/>
          <a:stretch>
            <a:fillRect/>
          </a:stretch>
        </p:blipFill>
        <p:spPr bwMode="auto">
          <a:xfrm>
            <a:off x="5220072" y="2780928"/>
            <a:ext cx="3923928" cy="4077072"/>
          </a:xfrm>
          <a:prstGeom prst="rect">
            <a:avLst/>
          </a:prstGeom>
          <a:noFill/>
        </p:spPr>
      </p:pic>
      <p:sp>
        <p:nvSpPr>
          <p:cNvPr id="25" name="Дата 3"/>
          <p:cNvSpPr>
            <a:spLocks noGrp="1"/>
          </p:cNvSpPr>
          <p:nvPr>
            <p:ph type="dt" sz="half" idx="2"/>
          </p:nvPr>
        </p:nvSpPr>
        <p:spPr>
          <a:xfrm>
            <a:off x="467544" y="3789040"/>
            <a:ext cx="1584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F239E58-EE24-4863-BED4-D747BEE77A1B}" type="datetime1">
              <a:rPr lang="ru-RU" smtClean="0"/>
              <a:pPr/>
              <a:t>04.05.2018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24136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E487C9F-BD98-468E-AB74-D4582B3B478C}" type="datetime1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</p:spPr>
      </p:pic>
      <p:pic>
        <p:nvPicPr>
          <p:cNvPr id="2054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0"/>
            <a:ext cx="1259632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96144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857E44E-A0FB-42A2-970A-D94DDDB3543D}" type="datetime1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 cstate="print"/>
          <a:srcRect l="3352" r="5582"/>
          <a:stretch>
            <a:fillRect/>
          </a:stretch>
        </p:blipFill>
        <p:spPr bwMode="auto">
          <a:xfrm>
            <a:off x="0" y="0"/>
            <a:ext cx="8819456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300192" y="18448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6012160" y="5445224"/>
            <a:ext cx="313184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156176" y="5445224"/>
            <a:ext cx="298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2443908" cy="1440160"/>
          </a:xfrm>
          <a:prstGeom prst="rect">
            <a:avLst/>
          </a:prstGeom>
          <a:noFill/>
        </p:spPr>
      </p:pic>
      <p:sp>
        <p:nvSpPr>
          <p:cNvPr id="19" name="Текст 18"/>
          <p:cNvSpPr>
            <a:spLocks noGrp="1"/>
          </p:cNvSpPr>
          <p:nvPr>
            <p:ph type="body" sz="quarter" idx="11" hasCustomPrompt="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выступившем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сотруднике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48264" y="6093296"/>
            <a:ext cx="1368152" cy="432048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285E7-9AC7-4C9A-9CB5-201A5A7BCBBD}" type="datetime1">
              <a:rPr lang="ru-RU" smtClean="0"/>
              <a:pPr/>
              <a:t>04.05.2018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3716338"/>
            <a:ext cx="9144000" cy="504825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2444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2916238" y="2276475"/>
            <a:ext cx="0" cy="108108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2306" b="17039"/>
          <a:stretch>
            <a:fillRect/>
          </a:stretch>
        </p:blipFill>
        <p:spPr bwMode="auto">
          <a:xfrm>
            <a:off x="5219700" y="2781300"/>
            <a:ext cx="39243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468313" y="3789363"/>
            <a:ext cx="1582737" cy="365125"/>
          </a:xfrm>
        </p:spPr>
        <p:txBody>
          <a:bodyPr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3BE95CC-1051-4A0F-93CC-3D947CF71B9D}" type="datetime1">
              <a:rPr lang="ru-RU">
                <a:solidFill>
                  <a:prstClr val="white"/>
                </a:solidFill>
              </a:rPr>
              <a:pPr>
                <a:defRPr/>
              </a:pPr>
              <a:t>04.05.2018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53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23963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B6A9355-E394-4489-8F0A-E02E509B852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C665FE9-9BAC-4209-9A4E-1EDDC23E668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700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8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95400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74F0BEA-E283-451E-B1C6-D3FCD1A773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9982AFA-EC6A-4DFD-90BA-F54A0A387A7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491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52" r="5582"/>
          <a:stretch>
            <a:fillRect/>
          </a:stretch>
        </p:blipFill>
        <p:spPr bwMode="auto">
          <a:xfrm>
            <a:off x="0" y="0"/>
            <a:ext cx="8820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6300788" y="1844675"/>
            <a:ext cx="2592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6011863" y="5445125"/>
            <a:ext cx="3132137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6156325" y="5445125"/>
            <a:ext cx="2987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8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4813"/>
            <a:ext cx="24431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2"/>
          </p:nvPr>
        </p:nvSpPr>
        <p:spPr>
          <a:xfrm>
            <a:off x="6948488" y="6092825"/>
            <a:ext cx="1368425" cy="431800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A2CC228-1825-432B-A739-69638EB184F8}" type="datetime1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04.05.2018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86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3544-6465-429D-A4C2-44932D95C8A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162800" y="152400"/>
            <a:ext cx="1752600" cy="228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429000" y="6556375"/>
            <a:ext cx="2133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35FA75-5329-4447-8B89-1CB926F476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393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06489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504" y="6309320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8F53-F674-4B99-BFCB-5174CDC942CC}" type="datetime1">
              <a:rPr lang="ru-RU" smtClean="0"/>
              <a:pPr/>
              <a:t>04.05.2018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3887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9750" y="1412875"/>
            <a:ext cx="80645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950" y="63087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E862BE-0A34-49D1-AFC3-DA2A8FDEF9A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04.05.2018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196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2204864"/>
            <a:ext cx="4824536" cy="1080120"/>
          </a:xfrm>
        </p:spPr>
        <p:txBody>
          <a:bodyPr/>
          <a:lstStyle/>
          <a:p>
            <a:pPr algn="ctr"/>
            <a:r>
              <a:rPr lang="ru-RU" sz="8000" dirty="0" smtClean="0"/>
              <a:t>УМНИК</a:t>
            </a: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32040" y="3789040"/>
            <a:ext cx="1440160" cy="365125"/>
          </a:xfrm>
        </p:spPr>
        <p:txBody>
          <a:bodyPr/>
          <a:lstStyle/>
          <a:p>
            <a:pPr algn="r"/>
            <a:r>
              <a:rPr lang="ru-RU" sz="2800" dirty="0" smtClean="0"/>
              <a:t>2018 </a:t>
            </a:r>
            <a:r>
              <a:rPr lang="ru-RU" sz="2800" dirty="0"/>
              <a:t>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«Название проекта»</a:t>
            </a:r>
            <a:br>
              <a:rPr lang="ru-RU" sz="2000" b="1" dirty="0"/>
            </a:br>
            <a:r>
              <a:rPr lang="ru-RU" sz="2000" dirty="0"/>
              <a:t>Направление: Н1– Информационные технологии; Н2 – Медицина будущего; Н3 – Современные материалы и технологии их создания; Н4 – Новые приборы и аппаратные комплексы; Н5 – Биотехнологии. </a:t>
            </a:r>
            <a:br>
              <a:rPr lang="ru-RU" sz="2000" dirty="0"/>
            </a:br>
            <a:r>
              <a:rPr lang="ru-RU" sz="2000" b="1" dirty="0"/>
              <a:t>(Выбрать одно из направлений)</a:t>
            </a: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509120"/>
            <a:ext cx="5616624" cy="21602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ФИО студент, магистр, аспирант и т.п.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Названия: 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город, </a:t>
            </a: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ВУЗ, предприятие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508104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Партнеры, заинтересованные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1620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5148064" y="2132856"/>
            <a:ext cx="3816424" cy="204482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dirty="0" smtClean="0"/>
              <a:t>ФИО 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Контакты: 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Телефон сотовый;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Электронная почта.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Структура презентации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806489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3603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Актуальность идеи (проблематика)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Предлагаемое решение (Конечный продукт)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Обоснование научной новизны проекта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Техническая значимость (преимущества перед существующими аналогами)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Перспектива коммерциализации результата НИОКР (Сферы применения и конкретный потребитель)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План реализации проекта 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Защита прав на интеллектуальную собственность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Партнеры, заинтересованные организации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35707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572000" cy="431800"/>
          </a:xfrm>
        </p:spPr>
        <p:txBody>
          <a:bodyPr/>
          <a:lstStyle/>
          <a:p>
            <a:r>
              <a:rPr lang="ru-RU" dirty="0"/>
              <a:t>Актуальность идеи (проблематика)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Обозначьте наличие и уровень существующей проблемы, на решение которой направлена Ваша идея. Идея, сформулированная в проекте, должна иметь  значение для решения современных проблем и задач как в отдельном регионе, так и в России в целом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ru-RU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35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43609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Предлагаемое решение (Конечный продукт)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ru-RU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790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511224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Обоснование научной новизны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Отразите научные исследования, в результате которых возникла идея, а также условия, необходимые для ее реализации. Поясните, имеете ли Вы доступ к оборудованию для проведения НИОКР, экспериментальную базу для проведения испытаний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(схемы, формулы)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742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884368" cy="720080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dirty="0"/>
              <a:t>Техническая значимость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преимущества перед существующими аналогами)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решающее влияние Вашей идеи на современную технику и технологии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078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956376" cy="720080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dirty="0"/>
              <a:t>Перспектива коммерциализации результата НИОКР (Сферы применения и конкретный потребитель)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888" y="1196752"/>
            <a:ext cx="8064896" cy="4824536"/>
          </a:xfrm>
        </p:spPr>
        <p:txBody>
          <a:bodyPr/>
          <a:lstStyle/>
          <a:p>
            <a:r>
              <a:rPr lang="ru-RU" dirty="0"/>
              <a:t>Представьте результаты оценки рынка для создаваемого продукта. Обозначьте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продукта, объем рынка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27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реализации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план реализации идеи в конечный продукт, т.е. от начальной стадии (идеи) до готового продукта (работоспособной технологии) с указанием временных и финансовых затрат. Кратко обозначьте направление использования инвестиций.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018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651621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Защита прав на интеллектуальную собственность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824536"/>
          </a:xfrm>
        </p:spPr>
        <p:txBody>
          <a:bodyPr/>
          <a:lstStyle/>
          <a:p>
            <a:r>
              <a:rPr lang="ru-RU" dirty="0"/>
              <a:t>Обозначьте что необходимо защитить в Вашем проекте (патент на  - способ, полезную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824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512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3_Тема Office</vt:lpstr>
      <vt:lpstr>УМНИК </vt:lpstr>
      <vt:lpstr>Структура презентации</vt:lpstr>
      <vt:lpstr>Актуальность идеи (проблематика)</vt:lpstr>
      <vt:lpstr>Предлагаемое решение (Конечный продукт)</vt:lpstr>
      <vt:lpstr>Обоснование научной новизны проекта</vt:lpstr>
      <vt:lpstr>Техническая значимость  (преимущества перед существующими аналогами)</vt:lpstr>
      <vt:lpstr>Перспектива коммерциализации результата НИОКР (Сферы применения и конкретный потребитель)</vt:lpstr>
      <vt:lpstr>План реализации </vt:lpstr>
      <vt:lpstr>Защита прав на интеллектуальную собственность</vt:lpstr>
      <vt:lpstr>Партнеры, заинтересованные организации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Ovchinnikov</dc:creator>
  <cp:lastModifiedBy>Леонид</cp:lastModifiedBy>
  <cp:revision>144</cp:revision>
  <dcterms:created xsi:type="dcterms:W3CDTF">2016-05-06T08:59:45Z</dcterms:created>
  <dcterms:modified xsi:type="dcterms:W3CDTF">2018-05-04T03:51:07Z</dcterms:modified>
</cp:coreProperties>
</file>