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9" r:id="rId4"/>
    <p:sldId id="264" r:id="rId5"/>
    <p:sldId id="259" r:id="rId6"/>
    <p:sldId id="260" r:id="rId7"/>
    <p:sldId id="261" r:id="rId8"/>
    <p:sldId id="262" r:id="rId9"/>
    <p:sldId id="265" r:id="rId10"/>
    <p:sldId id="266" r:id="rId11"/>
    <p:sldId id="267" r:id="rId12"/>
    <p:sldId id="268" r:id="rId13"/>
    <p:sldId id="270" r:id="rId14"/>
    <p:sldId id="271" r:id="rId15"/>
    <p:sldId id="272" r:id="rId16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870" y="-68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0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2"/>
            <a:ext cx="553772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1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0</Words>
  <PresentationFormat>Лист A4 (210x297 мм)</PresentationFormat>
  <Paragraphs>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Леонид</dc:creator>
  <cp:lastModifiedBy>Леонид</cp:lastModifiedBy>
  <cp:revision>57</cp:revision>
  <dcterms:created xsi:type="dcterms:W3CDTF">2018-06-22T17:30:33Z</dcterms:created>
  <dcterms:modified xsi:type="dcterms:W3CDTF">2018-06-25T04:07:53Z</dcterms:modified>
</cp:coreProperties>
</file>